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5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22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95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84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5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77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1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4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8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3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6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8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health/coronavirus-data/blob/master/data-by-modzcta.csv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cgi-bin/geo/shapefiles/index.php?year=2016&amp;layergroup=ZIP+Code+Tabulation+Area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4B3A2-DE6D-ED40-BDEA-C5ABBF7F1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Comparing Popularity of Venues in New York City Neighborhoods Affected by COVID-19</a:t>
            </a:r>
            <a:r>
              <a:rPr lang="en-US" sz="3800">
                <a:effectLst/>
              </a:rPr>
              <a:t> 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5026A-04C9-A141-A127-E4FFFD79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64C2A"/>
                </a:solidFill>
              </a:rPr>
              <a:t>By: Taylor Flowers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3D05FF51-59A8-4100-9B3F-F88D4268B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0" r="28949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4ACA-3BA2-4B49-9D13-5C94800F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1866-D9AA-434A-B9FE-17B5A9BFB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 City has been heavily impacted by COVID-19.</a:t>
            </a:r>
          </a:p>
          <a:p>
            <a:pPr lvl="1"/>
            <a:r>
              <a:rPr lang="en-US" dirty="0"/>
              <a:t>Over 220,000 cases</a:t>
            </a:r>
          </a:p>
          <a:p>
            <a:pPr lvl="1"/>
            <a:r>
              <a:rPr lang="en-US" dirty="0">
                <a:effectLst/>
              </a:rPr>
              <a:t>Over 18,000 confirmed deaths</a:t>
            </a:r>
          </a:p>
          <a:p>
            <a:pPr lvl="1"/>
            <a:r>
              <a:rPr lang="en-US" dirty="0">
                <a:effectLst/>
              </a:rPr>
              <a:t>Over 4,000 probable deaths</a:t>
            </a:r>
          </a:p>
          <a:p>
            <a:r>
              <a:rPr lang="en-US" dirty="0">
                <a:effectLst/>
              </a:rPr>
              <a:t>As the city reopens and economic activity increases, prospective business owners are curious which venues are most popular in NYC neighborhoods affected by COVID-19.</a:t>
            </a:r>
          </a:p>
          <a:p>
            <a:r>
              <a:rPr lang="en-US" dirty="0">
                <a:effectLst/>
              </a:rPr>
              <a:t>We will provide suggestions </a:t>
            </a:r>
          </a:p>
          <a:p>
            <a:pPr lvl="1"/>
            <a:endParaRPr lang="en-US" b="1" dirty="0">
              <a:effectLst/>
            </a:endParaRPr>
          </a:p>
          <a:p>
            <a:pPr lvl="1"/>
            <a:endParaRPr lang="en-US" b="1" dirty="0">
              <a:effectLst/>
            </a:endParaRPr>
          </a:p>
          <a:p>
            <a:pPr lvl="1"/>
            <a:endParaRPr lang="en-US" b="1" dirty="0">
              <a:effectLst/>
            </a:endParaRPr>
          </a:p>
          <a:p>
            <a:pPr lvl="1"/>
            <a:endParaRPr lang="en-US" b="1" dirty="0">
              <a:effectLst/>
            </a:endParaRPr>
          </a:p>
          <a:p>
            <a:pPr marL="450000" lvl="1" indent="0">
              <a:buNone/>
            </a:pP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120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D1CEF-A03A-6840-8307-DCDBA858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F4D3F-EC2A-A543-B6B2-4CA69433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3"/>
              </a:rPr>
              <a:t>NYC Covid Data</a:t>
            </a:r>
            <a:endParaRPr lang="en-US" dirty="0"/>
          </a:p>
          <a:p>
            <a:r>
              <a:rPr lang="en-US" dirty="0">
                <a:effectLst/>
                <a:hlinkClick r:id="rId4"/>
              </a:rPr>
              <a:t>ZCTA Census Data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Foursquare Location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B53D8-53B0-5A4B-95B2-504945EA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3" y="2710782"/>
            <a:ext cx="9658887" cy="14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4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2E6A5-1C98-8B4B-A21E-8922A1E50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160" y="2674373"/>
            <a:ext cx="10061680" cy="15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B2514B-2DFF-EC4B-AE20-1EA304C1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6933" y="2457238"/>
            <a:ext cx="9658887" cy="19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5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E4283-1CB2-6545-B1A7-4B4484F3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3" y="2638341"/>
            <a:ext cx="9658887" cy="15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6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1B8D3-CA15-6047-BFE7-4D69CF33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65" y="8350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Cluster Map Visualizations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DB0DF86-B7AB-3849-A2DA-BF6505BE87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18699" y="2069999"/>
            <a:ext cx="3754876" cy="3529584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1FAFC6E-C917-1D45-953D-7CDAABD747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18427" y="2069999"/>
            <a:ext cx="3634712" cy="3525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8DC47-6C64-E642-ADC8-32F493D2235E}"/>
              </a:ext>
            </a:extLst>
          </p:cNvPr>
          <p:cNvSpPr txBox="1"/>
          <p:nvPr/>
        </p:nvSpPr>
        <p:spPr>
          <a:xfrm>
            <a:off x="2038366" y="5838305"/>
            <a:ext cx="291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Prevalence Clusters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13E7-3E96-D041-B883-67B2C7FBC824}"/>
              </a:ext>
            </a:extLst>
          </p:cNvPr>
          <p:cNvSpPr txBox="1"/>
          <p:nvPr/>
        </p:nvSpPr>
        <p:spPr>
          <a:xfrm>
            <a:off x="7279129" y="5831951"/>
            <a:ext cx="27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Venue Popularity Clusters</a:t>
            </a:r>
          </a:p>
        </p:txBody>
      </p:sp>
    </p:spTree>
    <p:extLst>
      <p:ext uri="{BB962C8B-B14F-4D97-AF65-F5344CB8AC3E}">
        <p14:creationId xmlns:p14="http://schemas.microsoft.com/office/powerpoint/2010/main" val="320626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5F423D-9C89-2B41-8B9C-629CCD6B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45" y="552450"/>
            <a:ext cx="3365500" cy="241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90888-5FEB-E04F-AC88-F21366F0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5" y="577850"/>
            <a:ext cx="34544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ED8F1-E4F3-9642-9FFB-8BD977F2E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5" y="3651250"/>
            <a:ext cx="3429000" cy="237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57A7F-FA15-254C-8AAB-A140CDF1A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932" y="3613150"/>
            <a:ext cx="3619500" cy="245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D85E5-0A65-044A-AF5D-164DE877A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038" y="3613150"/>
            <a:ext cx="3467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412429"/>
      </a:dk2>
      <a:lt2>
        <a:srgbClr val="E2E7E8"/>
      </a:lt2>
      <a:accent1>
        <a:srgbClr val="E64C2A"/>
      </a:accent1>
      <a:accent2>
        <a:srgbClr val="D41845"/>
      </a:accent2>
      <a:accent3>
        <a:srgbClr val="E62AA5"/>
      </a:accent3>
      <a:accent4>
        <a:srgbClr val="C618D4"/>
      </a:accent4>
      <a:accent5>
        <a:srgbClr val="8A2AE6"/>
      </a:accent5>
      <a:accent6>
        <a:srgbClr val="4F40DB"/>
      </a:accent6>
      <a:hlink>
        <a:srgbClr val="A155C6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90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SlateVTI</vt:lpstr>
      <vt:lpstr>Comparing Popularity of Venues in New York City Neighborhoods Affected by COVID-19 </vt:lpstr>
      <vt:lpstr>Introduction: Business Problem</vt:lpstr>
      <vt:lpstr>Data</vt:lpstr>
      <vt:lpstr>PowerPoint Presentation</vt:lpstr>
      <vt:lpstr>PowerPoint Presentation</vt:lpstr>
      <vt:lpstr>PowerPoint Presentation</vt:lpstr>
      <vt:lpstr>PowerPoint Presentation</vt:lpstr>
      <vt:lpstr>Cluster Map Visualizations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Popularity of Venues in New York City Neighborhoods Affected by COVID-19 </dc:title>
  <dc:creator>Flowers, Taylor</dc:creator>
  <cp:lastModifiedBy>Flowers, Taylor</cp:lastModifiedBy>
  <cp:revision>2</cp:revision>
  <dcterms:created xsi:type="dcterms:W3CDTF">2020-08-10T23:52:00Z</dcterms:created>
  <dcterms:modified xsi:type="dcterms:W3CDTF">2020-08-11T00:06:55Z</dcterms:modified>
</cp:coreProperties>
</file>